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61" r:id="rId17"/>
    <p:sldId id="277" r:id="rId18"/>
    <p:sldId id="265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9FA9459-EF2D-4202-A8B7-DFA67641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53B9AB3-08A9-477F-AD4B-94E99B10C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55C686E-3095-490A-829E-2241DCE43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0523004-5229-4418-B59B-7293049C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6CCAE8-EA5B-4920-8408-A7244641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217202B-3521-483E-9D3B-0B4D6221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DA3B4B3-40A5-44B7-B35D-D4EBD1AB5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EDFB17D-AF74-4876-8A91-F9F467D4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119</Words>
  <Application>Microsoft Office PowerPoint</Application>
  <PresentationFormat>Widescreen</PresentationFormat>
  <Paragraphs>13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52</cp:revision>
  <dcterms:created xsi:type="dcterms:W3CDTF">2020-07-03T22:32:05Z</dcterms:created>
  <dcterms:modified xsi:type="dcterms:W3CDTF">2020-07-05T20:58:46Z</dcterms:modified>
</cp:coreProperties>
</file>